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48B0-E9BC-4CF9-8EB0-CB31A3FA5EC5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98859-178A-4ADA-81AB-7B4D9CF88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1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48B0-E9BC-4CF9-8EB0-CB31A3FA5EC5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98859-178A-4ADA-81AB-7B4D9CF88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chemeClr val="tx1"/>
                </a:solidFill>
              </a:rPr>
              <a:t>IoT Wireless Communication Methods, Protocols, Modules</a:t>
            </a:r>
            <a:br>
              <a:rPr lang="en-US" sz="4400" b="1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Part 1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3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BLE (Bluetooth Low Energy)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2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Radio Frequency (RF)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0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ZigBee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Other Radio Frequency (RF)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5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WiFi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 Series WiFi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2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9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ESP8266 WiFi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nRF24L01+ RF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1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RFM69HW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Internet Of Things Communication</a:t>
            </a:r>
            <a:endParaRPr lang="ko-KR" alt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2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XBee Series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2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XBee Series (various versions)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Xbee ZigBee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Mesh Networking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XBee ZigBee Module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3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XCTU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RFID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Near-Field Communication (NFC)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2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NFC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NFC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Communication Methods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7275"/>
              <a:t>6LoWPAN</a:t>
            </a:r>
            <a:endParaRPr lang="fr-F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27"/>
              <a:t>Internet Of Things and Sensors Network</a:t>
            </a:r>
            <a:endParaRPr lang="fr-FR" sz="3527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6LoWPAN: what does it mean?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6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  <a:latin typeface="+mn-lt"/>
              </a:rPr>
              <a:t>6LoWPAN: An </a:t>
            </a:r>
            <a:r>
              <a:rPr lang="en-US" b="0">
                <a:solidFill>
                  <a:srgbClr val="009A00"/>
                </a:solidFill>
                <a:latin typeface="+mn-lt"/>
              </a:rPr>
              <a:t>Open </a:t>
            </a:r>
            <a:r>
              <a:rPr lang="en-US" b="0">
                <a:solidFill>
                  <a:srgbClr val="0000CD"/>
                </a:solidFill>
                <a:latin typeface="+mn-lt"/>
              </a:rPr>
              <a:t>IoT </a:t>
            </a:r>
            <a:r>
              <a:rPr lang="en-US" b="0">
                <a:solidFill>
                  <a:srgbClr val="CD0000"/>
                </a:solidFill>
                <a:latin typeface="+mn-lt"/>
              </a:rPr>
              <a:t>Networking </a:t>
            </a:r>
            <a:r>
              <a:rPr lang="en-US" b="0">
                <a:solidFill>
                  <a:srgbClr val="000000"/>
                </a:solidFill>
                <a:latin typeface="+mn-lt"/>
              </a:rPr>
              <a:t>Protocol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9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802.15.4 / 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99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	Adaptation Layer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Communication Protocols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6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6LowPAN : Stack Evolution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Layers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8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Zwave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3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1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Protocol Stack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RF Configurations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8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Z-Wave Security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4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Z-wave Connection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4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GSM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2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 Components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3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Bluetooth/BLE4.0 or iBeacon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9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Bluetooth/BLE4.0 or iBeacon Spec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Custom</PresentationFormat>
  <Paragraphs>47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Calibri</vt:lpstr>
      <vt:lpstr>Calibri Light</vt:lpstr>
      <vt:lpstr>Office Theme</vt:lpstr>
      <vt:lpstr>IoT Wireless Communication Methods, Protocols, Modules Part 1</vt:lpstr>
      <vt:lpstr>Internet Of Things Communication</vt:lpstr>
      <vt:lpstr>IoT Communication Methods</vt:lpstr>
      <vt:lpstr>IoT Communication Protocols</vt:lpstr>
      <vt:lpstr>RF Components</vt:lpstr>
      <vt:lpstr>PowerPoint Presentation</vt:lpstr>
      <vt:lpstr>PowerPoint Presentation</vt:lpstr>
      <vt:lpstr>Bluetooth/BLE4.0 or iBeacon</vt:lpstr>
      <vt:lpstr>Bluetooth/BLE4.0 or iBeacon Spec</vt:lpstr>
      <vt:lpstr>BLE (Bluetooth Low Energy)</vt:lpstr>
      <vt:lpstr>Radio Frequency (RF)</vt:lpstr>
      <vt:lpstr>ZigBee</vt:lpstr>
      <vt:lpstr>Other Radio Frequency (RF)</vt:lpstr>
      <vt:lpstr>WiFi</vt:lpstr>
      <vt:lpstr>ESP8266 Series WiFi Components</vt:lpstr>
      <vt:lpstr>ESP8266</vt:lpstr>
      <vt:lpstr>ESP8266 WiFi Module</vt:lpstr>
      <vt:lpstr>nRF24L01+ RF module</vt:lpstr>
      <vt:lpstr>RFM69HW</vt:lpstr>
      <vt:lpstr>XBee Series</vt:lpstr>
      <vt:lpstr>XBee Series (various versions)</vt:lpstr>
      <vt:lpstr>Xbee ZigBee module</vt:lpstr>
      <vt:lpstr>Mesh Networking</vt:lpstr>
      <vt:lpstr>XBee ZigBee Module</vt:lpstr>
      <vt:lpstr>XCTU</vt:lpstr>
      <vt:lpstr>RFID</vt:lpstr>
      <vt:lpstr>Near-Field Communication (NFC)</vt:lpstr>
      <vt:lpstr>NFC</vt:lpstr>
      <vt:lpstr>NFC</vt:lpstr>
      <vt:lpstr>6LoWPAN</vt:lpstr>
      <vt:lpstr>6LoWPAN</vt:lpstr>
      <vt:lpstr>IPv6?</vt:lpstr>
      <vt:lpstr>Internet Of Things and Sensors Network</vt:lpstr>
      <vt:lpstr>6LoWPAN: what does it mean?</vt:lpstr>
      <vt:lpstr>6LoWPAN: An Open IoT Networking Protocol</vt:lpstr>
      <vt:lpstr>Motivation 6LoWPAN</vt:lpstr>
      <vt:lpstr>IEEE 802.15.4 / LoWPAN</vt:lpstr>
      <vt:lpstr>6LoWPAN</vt:lpstr>
      <vt:lpstr>6LoWPAN Adaptation Layer</vt:lpstr>
      <vt:lpstr>6LowPAN : Stack Evolution</vt:lpstr>
      <vt:lpstr>Link Layers</vt:lpstr>
      <vt:lpstr>Addressing</vt:lpstr>
      <vt:lpstr>Zwave</vt:lpstr>
      <vt:lpstr>Z-Wave?</vt:lpstr>
      <vt:lpstr>Z-Wave Protocol Stack</vt:lpstr>
      <vt:lpstr>Z-Wave RF Configurations</vt:lpstr>
      <vt:lpstr>Z-Wave Security</vt:lpstr>
      <vt:lpstr>Z-wave Connection</vt:lpstr>
      <vt:lpstr>GSM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Wireless Communication Methods, Protocols, Modules Part 1</dc:title>
  <dc:creator>John Lee</dc:creator>
  <cp:lastModifiedBy>John Lee</cp:lastModifiedBy>
  <cp:revision>1</cp:revision>
  <dcterms:created xsi:type="dcterms:W3CDTF">2017-05-26T05:27:33Z</dcterms:created>
  <dcterms:modified xsi:type="dcterms:W3CDTF">2017-05-26T05:27:33Z</dcterms:modified>
</cp:coreProperties>
</file>